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Font typeface="Arial"/>
              <a:buNone/>
            </a:pPr>
            <a:r>
              <a:rPr b="1" lang="en" sz="1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#1. Question Types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Font typeface="Arial"/>
              <a:buNone/>
            </a:pPr>
            <a:r>
              <a:rPr b="1" lang="en" sz="1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#2. Customizing Themes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Font typeface="Arial"/>
              <a:buNone/>
            </a:pPr>
            <a:r>
              <a:rPr b="1" lang="en" sz="1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#3. Changing Response Destination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Font typeface="Arial"/>
              <a:buNone/>
            </a:pPr>
            <a:r>
              <a:rPr b="1" lang="en" sz="1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#4. Set notification when form is submitted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#5. Install Add-ons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3181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4444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Video/Images Grids/Etc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Data Validation and Branching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Flubaroo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FormRanger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FormLimiter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rgbClr val="3F3F3F"/>
                </a:solidFill>
                <a:latin typeface="Cambria"/>
                <a:ea typeface="Cambria"/>
                <a:cs typeface="Cambria"/>
                <a:sym typeface="Cambria"/>
              </a:rPr>
              <a:t>Autocrat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720"/>
              </a:spcBef>
              <a:buClr>
                <a:schemeClr val="accent3"/>
              </a:buClr>
              <a:buFont typeface="Calibri"/>
              <a:buNone/>
              <a:defRPr b="0" baseline="0" i="0" sz="2400" u="none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Calibri"/>
              <a:buNone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  <a:defRPr b="0" baseline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1143000" y="1041400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accent1"/>
              </a:buClr>
              <a:buFont typeface="Cambria"/>
              <a:buNone/>
              <a:defRPr b="0" baseline="0" i="0" sz="6000" u="none" cap="none" strike="noStrik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 rot="5400000">
            <a:off x="2667793" y="329406"/>
            <a:ext cx="4351338" cy="7343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228600" rtl="0" algn="l">
              <a:lnSpc>
                <a:spcPct val="90000"/>
              </a:lnSpc>
              <a:spcBef>
                <a:spcPts val="840"/>
              </a:spcBef>
              <a:buClr>
                <a:schemeClr val="accent3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6525" marL="685800" rtl="0" algn="l">
              <a:lnSpc>
                <a:spcPct val="90000"/>
              </a:lnSpc>
              <a:spcBef>
                <a:spcPts val="720"/>
              </a:spcBef>
              <a:buClr>
                <a:schemeClr val="accent3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2400" marL="1143000" rtl="0"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8750" marL="16002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8750" marL="20574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8750" marL="25146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8750" marL="29718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8750" marL="34290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8750" marL="38862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1743075" y="365126"/>
            <a:ext cx="67722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894556" y="642144"/>
            <a:ext cx="5811838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228600" rtl="0" algn="l">
              <a:lnSpc>
                <a:spcPct val="90000"/>
              </a:lnSpc>
              <a:spcBef>
                <a:spcPts val="840"/>
              </a:spcBef>
              <a:buClr>
                <a:schemeClr val="accent3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6525" marL="685800" rtl="0" algn="l">
              <a:lnSpc>
                <a:spcPct val="90000"/>
              </a:lnSpc>
              <a:spcBef>
                <a:spcPts val="720"/>
              </a:spcBef>
              <a:buClr>
                <a:schemeClr val="accent3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2400" marL="1143000" rtl="0"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8750" marL="16002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8750" marL="20574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8750" marL="25146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8750" marL="29718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8750" marL="34290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8750" marL="38862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>
            <p:ph idx="2" type="pic"/>
          </p:nvPr>
        </p:nvSpPr>
        <p:spPr>
          <a:xfrm>
            <a:off x="4259178" y="987425"/>
            <a:ext cx="4258817" cy="4873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171575" y="2101850"/>
            <a:ext cx="2949178" cy="375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600"/>
            </a:lvl1pPr>
            <a:lvl2pPr indent="0" marL="457200" rtl="0">
              <a:spcBef>
                <a:spcPts val="0"/>
              </a:spcBef>
              <a:buFont typeface="Calibri"/>
              <a:buNone/>
              <a:defRPr sz="1400"/>
            </a:lvl2pPr>
            <a:lvl3pPr indent="0" marL="914400" rtl="0">
              <a:spcBef>
                <a:spcPts val="0"/>
              </a:spcBef>
              <a:buFont typeface="Calibri"/>
              <a:buNone/>
              <a:defRPr sz="1200"/>
            </a:lvl3pPr>
            <a:lvl4pPr indent="0" marL="1371600" rtl="0">
              <a:spcBef>
                <a:spcPts val="0"/>
              </a:spcBef>
              <a:buFont typeface="Calibri"/>
              <a:buNone/>
              <a:defRPr sz="1000"/>
            </a:lvl4pPr>
            <a:lvl5pPr indent="0" marL="1828800" rtl="0">
              <a:spcBef>
                <a:spcPts val="0"/>
              </a:spcBef>
              <a:buFont typeface="Calibri"/>
              <a:buNone/>
              <a:defRPr sz="1000"/>
            </a:lvl5pPr>
            <a:lvl6pPr indent="0" marL="2286000" rtl="0">
              <a:spcBef>
                <a:spcPts val="0"/>
              </a:spcBef>
              <a:buFont typeface="Calibri"/>
              <a:buNone/>
              <a:defRPr sz="1000"/>
            </a:lvl6pPr>
            <a:lvl7pPr indent="0" marL="2743200" rtl="0">
              <a:spcBef>
                <a:spcPts val="0"/>
              </a:spcBef>
              <a:buFont typeface="Calibri"/>
              <a:buNone/>
              <a:defRPr sz="1000"/>
            </a:lvl7pPr>
            <a:lvl8pPr indent="0" marL="3200400" rtl="0">
              <a:spcBef>
                <a:spcPts val="0"/>
              </a:spcBef>
              <a:buFont typeface="Calibri"/>
              <a:buNone/>
              <a:defRPr sz="1000"/>
            </a:lvl8pPr>
            <a:lvl9pPr indent="0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1171575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65899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" marL="342900" rtl="0" algn="l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69850" marL="742950" rtl="0" algn="l">
              <a:spcBef>
                <a:spcPts val="560"/>
              </a:spcBef>
              <a:buClr>
                <a:schemeClr val="dk2"/>
              </a:buClr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76200" marL="1143000" rtl="0" algn="l">
              <a:spcBef>
                <a:spcPts val="480"/>
              </a:spcBef>
              <a:buClr>
                <a:schemeClr val="dk2"/>
              </a:buClr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5400" marL="1600200" rtl="0" algn="l">
              <a:spcBef>
                <a:spcPts val="400"/>
              </a:spcBef>
              <a:buClr>
                <a:schemeClr val="dk2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" marL="2057400" rtl="0" algn="l">
              <a:spcBef>
                <a:spcPts val="400"/>
              </a:spcBef>
              <a:buClr>
                <a:schemeClr val="dk2"/>
              </a:buClr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" marL="2514600" rtl="0" algn="l">
              <a:spcBef>
                <a:spcPts val="400"/>
              </a:spcBef>
              <a:buClr>
                <a:schemeClr val="dk2"/>
              </a:buClr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5400" marL="2971800" rtl="0" algn="l">
              <a:spcBef>
                <a:spcPts val="400"/>
              </a:spcBef>
              <a:buClr>
                <a:schemeClr val="dk2"/>
              </a:buClr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" marL="3429000" rtl="0" algn="l">
              <a:spcBef>
                <a:spcPts val="400"/>
              </a:spcBef>
              <a:buClr>
                <a:schemeClr val="dk2"/>
              </a:buClr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" marL="3886200" rtl="0" algn="l">
              <a:spcBef>
                <a:spcPts val="400"/>
              </a:spcBef>
              <a:buClr>
                <a:schemeClr val="dk2"/>
              </a:buClr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" type="subTitle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6" name="Shape 166"/>
          <p:cNvSpPr txBox="1"/>
          <p:nvPr>
            <p:ph idx="2" type="body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171575" y="1825625"/>
            <a:ext cx="734377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228600" rtl="0" algn="l">
              <a:lnSpc>
                <a:spcPct val="90000"/>
              </a:lnSpc>
              <a:spcBef>
                <a:spcPts val="840"/>
              </a:spcBef>
              <a:buClr>
                <a:schemeClr val="accent3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6525" marL="685800" rtl="0" algn="l">
              <a:lnSpc>
                <a:spcPct val="90000"/>
              </a:lnSpc>
              <a:spcBef>
                <a:spcPts val="720"/>
              </a:spcBef>
              <a:buClr>
                <a:schemeClr val="accent3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2400" marL="1143000" rtl="0"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8750" marL="16002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8750" marL="205740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8750" marL="25146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8750" marL="29718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8750" marL="34290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8750" marL="388620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1743075" y="365126"/>
            <a:ext cx="67722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931244" y="4589464"/>
            <a:ext cx="7579343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2400"/>
            </a:lvl1pPr>
            <a:lvl2pPr indent="0" marL="457200" rtl="0">
              <a:spcBef>
                <a:spcPts val="0"/>
              </a:spcBef>
              <a:buFont typeface="Calibri"/>
              <a:buNone/>
              <a:defRPr sz="2000"/>
            </a:lvl2pPr>
            <a:lvl3pPr indent="0" marL="914400" rtl="0">
              <a:spcBef>
                <a:spcPts val="0"/>
              </a:spcBef>
              <a:buFont typeface="Calibri"/>
              <a:buNone/>
              <a:defRPr sz="1800"/>
            </a:lvl3pPr>
            <a:lvl4pPr indent="0" marL="1371600" rtl="0">
              <a:spcBef>
                <a:spcPts val="0"/>
              </a:spcBef>
              <a:buFont typeface="Calibri"/>
              <a:buNone/>
              <a:defRPr sz="1600"/>
            </a:lvl4pPr>
            <a:lvl5pPr indent="0" marL="1828800" rtl="0">
              <a:spcBef>
                <a:spcPts val="0"/>
              </a:spcBef>
              <a:buFont typeface="Calibri"/>
              <a:buNone/>
              <a:defRPr sz="1600"/>
            </a:lvl5pPr>
            <a:lvl6pPr indent="0" marL="2286000" rtl="0">
              <a:spcBef>
                <a:spcPts val="0"/>
              </a:spcBef>
              <a:buFont typeface="Calibri"/>
              <a:buNone/>
              <a:defRPr sz="1600"/>
            </a:lvl6pPr>
            <a:lvl7pPr indent="0" marL="2743200" rtl="0">
              <a:spcBef>
                <a:spcPts val="0"/>
              </a:spcBef>
              <a:buFont typeface="Calibri"/>
              <a:buNone/>
              <a:defRPr sz="1600"/>
            </a:lvl7pPr>
            <a:lvl8pPr indent="0" marL="3200400" rtl="0">
              <a:spcBef>
                <a:spcPts val="0"/>
              </a:spcBef>
              <a:buFont typeface="Calibri"/>
              <a:buNone/>
              <a:defRPr sz="1600"/>
            </a:lvl8pPr>
            <a:lvl9pPr indent="0" marL="3657600" rtl="0">
              <a:spcBef>
                <a:spcPts val="0"/>
              </a:spcBef>
              <a:buFont typeface="Calibri"/>
              <a:buNone/>
              <a:defRPr sz="1600"/>
            </a:lvl9pPr>
          </a:lstStyle>
          <a:p/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931244" y="1709738"/>
            <a:ext cx="7579343" cy="28622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953994" y="1825625"/>
            <a:ext cx="356615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1177275" y="1825625"/>
            <a:ext cx="356615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1743075" y="365126"/>
            <a:ext cx="67722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949189" y="2193925"/>
            <a:ext cx="3566159" cy="397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49189" y="1489075"/>
            <a:ext cx="3566159" cy="6413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chemeClr val="accent3"/>
              </a:buClr>
              <a:buFont typeface="Calibri"/>
              <a:buNone/>
              <a:defRPr b="0" sz="2400">
                <a:solidFill>
                  <a:schemeClr val="accent3"/>
                </a:solidFill>
              </a:defRPr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1171575" y="2193925"/>
            <a:ext cx="3566159" cy="397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1171575" y="1489075"/>
            <a:ext cx="3566159" cy="6413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chemeClr val="accent3"/>
              </a:buClr>
              <a:buFont typeface="Calibri"/>
              <a:buNone/>
              <a:defRPr b="0" sz="2400">
                <a:solidFill>
                  <a:schemeClr val="accent3"/>
                </a:solidFill>
              </a:defRPr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x="1743075" y="274637"/>
            <a:ext cx="67675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1743075" y="365126"/>
            <a:ext cx="67722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sz="440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259178" y="987425"/>
            <a:ext cx="4257362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1171575" y="2101850"/>
            <a:ext cx="2949178" cy="375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600"/>
            </a:lvl1pPr>
            <a:lvl2pPr indent="0" marL="457200" rtl="0">
              <a:spcBef>
                <a:spcPts val="0"/>
              </a:spcBef>
              <a:buFont typeface="Calibri"/>
              <a:buNone/>
              <a:defRPr sz="1400"/>
            </a:lvl2pPr>
            <a:lvl3pPr indent="0" marL="914400" rtl="0">
              <a:spcBef>
                <a:spcPts val="0"/>
              </a:spcBef>
              <a:buFont typeface="Calibri"/>
              <a:buNone/>
              <a:defRPr sz="1200"/>
            </a:lvl3pPr>
            <a:lvl4pPr indent="0" marL="1371600" rtl="0">
              <a:spcBef>
                <a:spcPts val="0"/>
              </a:spcBef>
              <a:buFont typeface="Calibri"/>
              <a:buNone/>
              <a:defRPr sz="1000"/>
            </a:lvl4pPr>
            <a:lvl5pPr indent="0" marL="1828800" rtl="0">
              <a:spcBef>
                <a:spcPts val="0"/>
              </a:spcBef>
              <a:buFont typeface="Calibri"/>
              <a:buNone/>
              <a:defRPr sz="1000"/>
            </a:lvl5pPr>
            <a:lvl6pPr indent="0" marL="2286000" rtl="0">
              <a:spcBef>
                <a:spcPts val="0"/>
              </a:spcBef>
              <a:buFont typeface="Calibri"/>
              <a:buNone/>
              <a:defRPr sz="1000"/>
            </a:lvl6pPr>
            <a:lvl7pPr indent="0" marL="2743200" rtl="0">
              <a:spcBef>
                <a:spcPts val="0"/>
              </a:spcBef>
              <a:buFont typeface="Calibri"/>
              <a:buNone/>
              <a:defRPr sz="1000"/>
            </a:lvl7pPr>
            <a:lvl8pPr indent="0" marL="3200400" rtl="0">
              <a:spcBef>
                <a:spcPts val="0"/>
              </a:spcBef>
              <a:buFont typeface="Calibri"/>
              <a:buNone/>
              <a:defRPr sz="1000"/>
            </a:lvl8pPr>
            <a:lvl9pPr indent="0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1171575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/>
          <p:nvPr>
            <p:ph idx="2" type="pic"/>
          </p:nvPr>
        </p:nvSpPr>
        <p:spPr>
          <a:xfrm>
            <a:off x="4259178" y="987425"/>
            <a:ext cx="4258817" cy="4873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1171575" y="2101850"/>
            <a:ext cx="2949178" cy="375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600"/>
            </a:lvl1pPr>
            <a:lvl2pPr indent="0" marL="457200" rtl="0">
              <a:spcBef>
                <a:spcPts val="0"/>
              </a:spcBef>
              <a:buFont typeface="Calibri"/>
              <a:buNone/>
              <a:defRPr sz="1400"/>
            </a:lvl2pPr>
            <a:lvl3pPr indent="0" marL="914400" rtl="0">
              <a:spcBef>
                <a:spcPts val="0"/>
              </a:spcBef>
              <a:buFont typeface="Calibri"/>
              <a:buNone/>
              <a:defRPr sz="1200"/>
            </a:lvl3pPr>
            <a:lvl4pPr indent="0" marL="1371600" rtl="0">
              <a:spcBef>
                <a:spcPts val="0"/>
              </a:spcBef>
              <a:buFont typeface="Calibri"/>
              <a:buNone/>
              <a:defRPr sz="1000"/>
            </a:lvl4pPr>
            <a:lvl5pPr indent="0" marL="1828800" rtl="0">
              <a:spcBef>
                <a:spcPts val="0"/>
              </a:spcBef>
              <a:buFont typeface="Calibri"/>
              <a:buNone/>
              <a:defRPr sz="1000"/>
            </a:lvl5pPr>
            <a:lvl6pPr indent="0" marL="2286000" rtl="0">
              <a:spcBef>
                <a:spcPts val="0"/>
              </a:spcBef>
              <a:buFont typeface="Calibri"/>
              <a:buNone/>
              <a:defRPr sz="1000"/>
            </a:lvl6pPr>
            <a:lvl7pPr indent="0" marL="2743200" rtl="0">
              <a:spcBef>
                <a:spcPts val="0"/>
              </a:spcBef>
              <a:buFont typeface="Calibri"/>
              <a:buNone/>
              <a:defRPr sz="1000"/>
            </a:lvl7pPr>
            <a:lvl8pPr indent="0" marL="3200400" rtl="0">
              <a:spcBef>
                <a:spcPts val="0"/>
              </a:spcBef>
              <a:buFont typeface="Calibri"/>
              <a:buNone/>
              <a:defRPr sz="1000"/>
            </a:lvl8pPr>
            <a:lvl9pPr indent="0" marL="3657600" rtl="0">
              <a:spcBef>
                <a:spcPts val="0"/>
              </a:spcBef>
              <a:buFont typeface="Calibri"/>
              <a:buNone/>
              <a:defRPr sz="1000"/>
            </a:lvl9pPr>
          </a:lstStyle>
          <a:p/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1171575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idx="10" type="dt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6057900" y="6356351"/>
            <a:ext cx="24574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171575" y="1825625"/>
            <a:ext cx="734377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0650" marL="228600" marR="0" rtl="0" algn="l">
              <a:lnSpc>
                <a:spcPct val="90000"/>
              </a:lnSpc>
              <a:spcBef>
                <a:spcPts val="840"/>
              </a:spcBef>
              <a:buClr>
                <a:schemeClr val="accent3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6525" marL="685800" marR="0" rtl="0" algn="l">
              <a:lnSpc>
                <a:spcPct val="90000"/>
              </a:lnSpc>
              <a:spcBef>
                <a:spcPts val="720"/>
              </a:spcBef>
              <a:buClr>
                <a:schemeClr val="accent3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2400" marL="1143000" marR="0" rtl="0"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8750" marL="1600200" marR="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8750" marL="2057400" marR="0" rtl="0" algn="l">
              <a:lnSpc>
                <a:spcPct val="90000"/>
              </a:lnSpc>
              <a:spcBef>
                <a:spcPts val="540"/>
              </a:spcBef>
              <a:buClr>
                <a:schemeClr val="accent3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8750" marL="25146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8750" marL="29718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8750" marL="34290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8750" marL="3886200" marR="0" rtl="0" algn="l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title"/>
          </p:nvPr>
        </p:nvSpPr>
        <p:spPr>
          <a:xfrm>
            <a:off x="1743075" y="365126"/>
            <a:ext cx="6772275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accent1"/>
              </a:buClr>
              <a:buFont typeface="Cambria"/>
              <a:buNone/>
              <a:defRPr b="0" baseline="0" i="0" sz="4400" u="none" cap="none" strike="noStrik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f4HDe3dUGr4Ftx4d6EbkFzq_Ei7RjfweVp2DW2QLGmM/edit#slide=id.i511" TargetMode="External"/><Relationship Id="rId10" Type="http://schemas.openxmlformats.org/officeDocument/2006/relationships/hyperlink" Target="https://www.youtube.com/watch?v=g28FR92aiqo" TargetMode="External"/><Relationship Id="rId12" Type="http://schemas.openxmlformats.org/officeDocument/2006/relationships/hyperlink" Target="https://www.youtube.com/watch?v=i1jlAgCOxQ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Relationship Id="rId4" Type="http://schemas.openxmlformats.org/officeDocument/2006/relationships/image" Target="../media/image04.jpg"/><Relationship Id="rId9" Type="http://schemas.openxmlformats.org/officeDocument/2006/relationships/hyperlink" Target="http://edutraining.googleapps.com/drive/chapter-5" TargetMode="External"/><Relationship Id="rId5" Type="http://schemas.openxmlformats.org/officeDocument/2006/relationships/hyperlink" Target="https://www.youtube.com/watch?v=Sivh878JRlU" TargetMode="External"/><Relationship Id="rId6" Type="http://schemas.openxmlformats.org/officeDocument/2006/relationships/hyperlink" Target="https://www.youtube.com/watch?v=i1jlAgCOxQU" TargetMode="External"/><Relationship Id="rId7" Type="http://schemas.openxmlformats.org/officeDocument/2006/relationships/hyperlink" Target="https://docs.google.com/presentation/d/1f4HDe3dUGr4Ftx4d6EbkFzq_Ei7RjfweVp2DW2QLGmM/edit#slide=id.i511" TargetMode="External"/><Relationship Id="rId8" Type="http://schemas.openxmlformats.org/officeDocument/2006/relationships/hyperlink" Target="https://www.youtube.com/watch?v=g28FR92aiq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Relationship Id="rId4" Type="http://schemas.openxmlformats.org/officeDocument/2006/relationships/hyperlink" Target="https://chrome.google.com/webstore/detail/formranger/faepkjkcpnnghgdhiobglpppbfdnaehc?hl=en" TargetMode="External"/><Relationship Id="rId5" Type="http://schemas.openxmlformats.org/officeDocument/2006/relationships/hyperlink" Target="https://chrome.google.com/webstore/detail/formlimiter/clflahnkjeannplpafofekagclpmijkl?hl=en-US" TargetMode="External"/><Relationship Id="rId6" Type="http://schemas.openxmlformats.org/officeDocument/2006/relationships/hyperlink" Target="https://chrome.google.com/webstore/detail/autocrat/ppgnklghfnlijoafjjkpoakpjjpdkgdj?hl=en-US" TargetMode="External"/><Relationship Id="rId7" Type="http://schemas.openxmlformats.org/officeDocument/2006/relationships/hyperlink" Target="https://chrome.google.com/webstore/detail/flubaroo/mjkbmijfpphoabkogbdmdkolcnaenaia?hl=en-U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Relationship Id="rId4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Relationship Id="rId4" Type="http://schemas.openxmlformats.org/officeDocument/2006/relationships/image" Target="../media/image03.jpg"/><Relationship Id="rId5" Type="http://schemas.openxmlformats.org/officeDocument/2006/relationships/hyperlink" Target="http://espconference.weebly.com/evalu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78199" y="2794775"/>
            <a:ext cx="8271300" cy="2931899"/>
          </a:xfrm>
          <a:prstGeom prst="rect">
            <a:avLst/>
          </a:prstGeom>
          <a:gradFill>
            <a:gsLst>
              <a:gs pos="0">
                <a:srgbClr val="F9FFF3"/>
              </a:gs>
              <a:gs pos="34000">
                <a:srgbClr val="F4FEEF"/>
              </a:gs>
              <a:gs pos="100000">
                <a:srgbClr val="CAF4AE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6EB73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mbria"/>
              <a:buNone/>
            </a:pPr>
            <a:r>
              <a:rPr b="1" baseline="0" i="0" lang="en" sz="48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HCPSS GA</a:t>
            </a: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FÉ</a:t>
            </a:r>
            <a:br>
              <a:rPr b="1" baseline="0" i="0" lang="en" sz="48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5 Things You May Not Know About Google Forms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627" y="629622"/>
            <a:ext cx="5445627" cy="2054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800" y="522575"/>
            <a:ext cx="5536507" cy="466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261900" y="4699350"/>
            <a:ext cx="8620199" cy="114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https://www.youtube.com/watch?v=Sivh878JRlU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https://www.youtube.com/watch?v=i1jlAgCOxQU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7"/>
              </a:rPr>
              <a:t>https://docs.google.com/presentation/d/1f4HDe3dUGr4Ftx4d6EbkFzq_Ei7RjfweVp2DW2QLGmM/edit#slide=id.i511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https://www.youtube.com/watch?v=g28FR92aiqo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9"/>
              </a:rPr>
              <a:t>http://edutraining.googleapps.com/drive/chapter-5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hlinkClick r:id="rId10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hlinkClick r:id="rId11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hlinkClick r:id="rId12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274800" y="23825"/>
            <a:ext cx="5536499" cy="869399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Resources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78059" y="768574"/>
            <a:ext cx="6958069" cy="8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54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ct val="25000"/>
              <a:buFont typeface="Calibri"/>
              <a:buNone/>
            </a:pPr>
            <a:r>
              <a:rPr lang="en" sz="52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Session</a:t>
            </a:r>
            <a:r>
              <a:rPr b="1" baseline="0" i="0" lang="en" sz="5200" u="none" cap="none" strike="noStrike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 Agenda</a:t>
            </a:r>
          </a:p>
          <a:p>
            <a:pPr indent="254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ct val="25000"/>
              <a:buFont typeface="Calibri"/>
              <a:buNone/>
            </a:pPr>
            <a:r>
              <a:rPr lang="en" sz="5200">
                <a:solidFill>
                  <a:srgbClr val="1F4E79"/>
                </a:solidFill>
                <a:latin typeface="Calibri"/>
                <a:ea typeface="Calibri"/>
                <a:cs typeface="Calibri"/>
                <a:sym typeface="Calibri"/>
              </a:rPr>
              <a:t>10:40 - 11:40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1150" y="2039050"/>
            <a:ext cx="8913899" cy="3808200"/>
          </a:xfrm>
          <a:prstGeom prst="rect">
            <a:avLst/>
          </a:prstGeom>
          <a:gradFill>
            <a:gsLst>
              <a:gs pos="0">
                <a:srgbClr val="F9FFF3"/>
              </a:gs>
              <a:gs pos="34000">
                <a:srgbClr val="F4FEEF"/>
              </a:gs>
              <a:gs pos="100000">
                <a:srgbClr val="CAF4AE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6EB73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lang="en" sz="4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Participants will:</a:t>
            </a: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Raleway"/>
              <a:buChar char="●"/>
            </a:pPr>
            <a:r>
              <a:rPr lang="en" sz="35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Explore advanced features of Forms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35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Raleway"/>
              <a:buChar char="●"/>
            </a:pPr>
            <a:r>
              <a:rPr lang="en" sz="35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Create and customize forms</a:t>
            </a:r>
          </a:p>
          <a:p>
            <a:pPr lvl="0" marR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4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0741" y="0"/>
            <a:ext cx="2703258" cy="1020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450425" y="2410475"/>
            <a:ext cx="8096699" cy="3081900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#1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Question Types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450425" y="2410475"/>
            <a:ext cx="8096699" cy="3081900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#2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Customizing Themes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450425" y="2410475"/>
            <a:ext cx="8096699" cy="3081900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#3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Changing Response Destination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450425" y="2410475"/>
            <a:ext cx="8096699" cy="3081900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Set notification when form is submitted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4800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1F4E7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450425" y="2410475"/>
            <a:ext cx="8096699" cy="4014599"/>
          </a:xfrm>
          <a:prstGeom prst="rect">
            <a:avLst/>
          </a:prstGeom>
          <a:solidFill>
            <a:srgbClr val="A8D08C"/>
          </a:solidFill>
          <a:ln cap="flat" cmpd="sng" w="9525">
            <a:solidFill>
              <a:srgbClr val="4E9BE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#5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Install Add-ons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Cambria"/>
              <a:buChar char="●"/>
            </a:pPr>
            <a:r>
              <a:rPr b="1" lang="en" sz="24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FormRanger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Cambria"/>
              <a:buChar char="●"/>
            </a:pPr>
            <a:r>
              <a:rPr b="1" lang="en" sz="24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FormLimiter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Cambria"/>
              <a:buChar char="●"/>
            </a:pPr>
            <a:r>
              <a:rPr b="1" lang="en" sz="24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6"/>
              </a:rPr>
              <a:t>Autocrat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rgbClr val="3F3F3F"/>
              </a:buClr>
              <a:buSzPct val="100000"/>
              <a:buFont typeface="Raleway"/>
              <a:buChar char="●"/>
            </a:pPr>
            <a:r>
              <a:rPr b="1" lang="en" sz="24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7"/>
              </a:rPr>
              <a:t>Flubaroo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4800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	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712925" y="4751925"/>
            <a:ext cx="9705599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4112" y="2213050"/>
            <a:ext cx="5566175" cy="37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6458" y="23825"/>
            <a:ext cx="2401076" cy="2189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450" y="1280825"/>
            <a:ext cx="6091024" cy="456827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1263825" y="5986575"/>
            <a:ext cx="7970099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http://espconference.weebly.com/evaluation.html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